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5"/>
  </p:handoutMasterIdLst>
  <p:sldIdLst>
    <p:sldId id="256" r:id="rId2"/>
    <p:sldId id="265" r:id="rId3"/>
    <p:sldId id="27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91" autoAdjust="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A63589-33A1-4D85-9B97-4A09DD31C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712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08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41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5957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52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38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99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349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89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394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34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47CD93C-DFDE-4D91-A5DD-82CA61D76602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hlink"/>
                </a:solidFill>
              </a:rPr>
              <a:t>Me </a:t>
            </a:r>
            <a:r>
              <a:rPr lang="en-US" altLang="en-US" sz="3200" dirty="0" err="1">
                <a:solidFill>
                  <a:schemeClr val="hlink"/>
                </a:solidFill>
              </a:rPr>
              <a:t>llamo</a:t>
            </a:r>
            <a:r>
              <a:rPr lang="en-US" altLang="en-US" sz="3200" dirty="0">
                <a:solidFill>
                  <a:schemeClr val="hlink"/>
                </a:solidFill>
              </a:rPr>
              <a:t>_______________ </a:t>
            </a:r>
            <a:r>
              <a:rPr lang="en-US" altLang="en-US" sz="3200" dirty="0" err="1">
                <a:solidFill>
                  <a:schemeClr val="hlink"/>
                </a:solidFill>
              </a:rPr>
              <a:t>Clase</a:t>
            </a:r>
            <a:r>
              <a:rPr lang="en-US" altLang="en-US" sz="3200" dirty="0">
                <a:solidFill>
                  <a:schemeClr val="hlink"/>
                </a:solidFill>
              </a:rPr>
              <a:t> 7</a:t>
            </a:r>
            <a:r>
              <a:rPr lang="en-US" altLang="en-US" sz="3200" dirty="0" smtClean="0">
                <a:solidFill>
                  <a:schemeClr val="hlink"/>
                </a:solidFill>
              </a:rPr>
              <a:t>01 </a:t>
            </a:r>
            <a:r>
              <a:rPr lang="en-US" altLang="en-US" sz="3200" dirty="0">
                <a:solidFill>
                  <a:schemeClr val="hlink"/>
                </a:solidFill>
              </a:rPr>
              <a:t/>
            </a:r>
            <a:br>
              <a:rPr lang="en-US" altLang="en-US" sz="3200" dirty="0">
                <a:solidFill>
                  <a:schemeClr val="hlink"/>
                </a:solidFill>
              </a:rPr>
            </a:br>
            <a:r>
              <a:rPr lang="en-US" altLang="en-US" sz="3200" dirty="0">
                <a:solidFill>
                  <a:schemeClr val="hlink"/>
                </a:solidFill>
              </a:rPr>
              <a:t>La </a:t>
            </a:r>
            <a:r>
              <a:rPr lang="en-US" altLang="en-US" sz="3200" dirty="0" err="1">
                <a:solidFill>
                  <a:schemeClr val="hlink"/>
                </a:solidFill>
              </a:rPr>
              <a:t>fecha</a:t>
            </a:r>
            <a:r>
              <a:rPr lang="en-US" altLang="en-US" sz="3200" dirty="0">
                <a:solidFill>
                  <a:schemeClr val="hlink"/>
                </a:solidFill>
              </a:rPr>
              <a:t> </a:t>
            </a:r>
            <a:r>
              <a:rPr lang="en-US" altLang="en-US" sz="3200" dirty="0" err="1">
                <a:solidFill>
                  <a:schemeClr val="hlink"/>
                </a:solidFill>
              </a:rPr>
              <a:t>es</a:t>
            </a:r>
            <a:r>
              <a:rPr lang="en-US" altLang="en-US" sz="3200" dirty="0">
                <a:solidFill>
                  <a:schemeClr val="hlink"/>
                </a:solidFill>
              </a:rPr>
              <a:t> el 3</a:t>
            </a:r>
            <a:r>
              <a:rPr lang="en-US" altLang="en-US" sz="320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dirty="0">
                <a:solidFill>
                  <a:schemeClr val="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hlink"/>
                </a:solidFill>
              </a:rPr>
              <a:t>enero</a:t>
            </a:r>
            <a:r>
              <a:rPr lang="en-US" altLang="en-US" sz="320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dirty="0">
                <a:solidFill>
                  <a:schemeClr val="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hlink"/>
                </a:solidFill>
              </a:rPr>
              <a:t>2014</a:t>
            </a:r>
            <a:endParaRPr lang="en-US" altLang="en-US" sz="32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36: </a:t>
            </a:r>
            <a:r>
              <a:rPr lang="es-ES_tradnl" altLang="en-US" sz="2800" dirty="0"/>
              <a:t>¿Vas a la casa después de las clases?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 smtClean="0"/>
              <a:t>IDENTIFICA las imágenes</a:t>
            </a:r>
            <a:r>
              <a:rPr lang="es-ES_tradnl" altLang="en-US" sz="2800" dirty="0"/>
              <a:t>:</a:t>
            </a:r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sz="28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5" y="3990975"/>
            <a:ext cx="143827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3" y="1981200"/>
            <a:ext cx="131603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24200"/>
            <a:ext cx="17526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724400"/>
            <a:ext cx="1524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1295400" y="53340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V="1">
            <a:off x="2438400" y="6019800"/>
            <a:ext cx="1219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2711450" y="41290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1371600" y="50434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971800" y="64912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6781800" y="3657600"/>
            <a:ext cx="533400" cy="7620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6781800" y="3657600"/>
            <a:ext cx="762000" cy="6096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7391400" y="3154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248400" y="3611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</a:t>
            </a:r>
            <a:endParaRPr lang="es-ES_tradnl" altLang="en-US" sz="22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7467600" y="5287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7848600" y="6202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990600" y="30480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1.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3352800" y="4525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2.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838200" y="52578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3.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3581400" y="58674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4.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7696200" y="2849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5.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5943600" y="3611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6.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7315200" y="5059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7.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7543800" y="62484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8.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62144"/>
            <a:ext cx="14020800" cy="7882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295400"/>
            <a:ext cx="9191875" cy="95410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I- </a:t>
            </a:r>
            <a:r>
              <a:rPr lang="en-US" sz="2800" dirty="0" smtClean="0"/>
              <a:t>COPY and complete each sentence with a vocabulary </a:t>
            </a:r>
          </a:p>
          <a:p>
            <a:r>
              <a:rPr lang="en-US" sz="2800" dirty="0" smtClean="0"/>
              <a:t>word that makes sense.</a:t>
            </a:r>
            <a:endParaRPr lang="en-US" sz="28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562600" y="304800"/>
            <a:ext cx="3581400" cy="1066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kern="0" dirty="0" err="1" smtClean="0">
                <a:solidFill>
                  <a:srgbClr val="FF0000"/>
                </a:solidFill>
              </a:rPr>
              <a:t>Ejercicios</a:t>
            </a:r>
            <a:endParaRPr lang="en-US" altLang="en-US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1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THE FOLLOWING COUNTRIES: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/>
              <a:t>-MEXICO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/>
              <a:t>-GUATEMALA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/>
              <a:t>-EL SALVADOR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-HONDURAS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LOOK UP AND IN ENGLISH:</a:t>
            </a:r>
          </a:p>
          <a:p>
            <a:r>
              <a:rPr lang="en-US" dirty="0" smtClean="0"/>
              <a:t>Write the significance of the colors of the flag.</a:t>
            </a:r>
          </a:p>
          <a:p>
            <a:r>
              <a:rPr lang="en-US" dirty="0" smtClean="0"/>
              <a:t>Describe the </a:t>
            </a:r>
            <a:r>
              <a:rPr lang="en-US" dirty="0" smtClean="0"/>
              <a:t>symbol, seal </a:t>
            </a:r>
            <a:r>
              <a:rPr lang="en-US" dirty="0" smtClean="0"/>
              <a:t>or emblem </a:t>
            </a:r>
            <a:r>
              <a:rPr lang="en-US" dirty="0" smtClean="0"/>
              <a:t>on </a:t>
            </a:r>
            <a:r>
              <a:rPr lang="en-US" dirty="0" smtClean="0"/>
              <a:t>the </a:t>
            </a:r>
            <a:r>
              <a:rPr lang="en-US" dirty="0" smtClean="0"/>
              <a:t>flag.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486303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1141</TotalTime>
  <Words>78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Pixel</vt:lpstr>
      <vt:lpstr>Me llamo_______________ Clase 701  La fecha es el 3 de enero del 2014</vt:lpstr>
      <vt:lpstr>PowerPoint Presentation</vt:lpstr>
      <vt:lpstr>Tarea # 36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Clase 8 IM La fecha es el 28 de septiembre del 2010</dc:title>
  <dc:creator>Helen Zumaeta</dc:creator>
  <cp:lastModifiedBy>Helen Zumaeta</cp:lastModifiedBy>
  <cp:revision>31</cp:revision>
  <dcterms:created xsi:type="dcterms:W3CDTF">2010-09-28T01:40:48Z</dcterms:created>
  <dcterms:modified xsi:type="dcterms:W3CDTF">2014-01-06T18:00:21Z</dcterms:modified>
</cp:coreProperties>
</file>